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5" r:id="rId10"/>
    <p:sldId id="264" r:id="rId11"/>
    <p:sldId id="267" r:id="rId12"/>
    <p:sldId id="266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1" r:id="rId26"/>
    <p:sldId id="280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703"/>
    <p:restoredTop sz="96925"/>
  </p:normalViewPr>
  <p:slideViewPr>
    <p:cSldViewPr snapToGrid="0">
      <p:cViewPr varScale="1">
        <p:scale>
          <a:sx n="140" d="100"/>
          <a:sy n="140" d="100"/>
        </p:scale>
        <p:origin x="232" y="5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11/27/24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11/27/24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11/27/24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11/27/24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11/27/24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11/27/24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11/27/24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11/27/24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11/27/24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11/27/24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11/27/24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11/27/24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11/27/24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11/27/24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11/27/24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11/27/24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11/27/24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11/27/24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3C2B8E-07BF-7C21-DDD1-86C43A39A5E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Hongkong Children And Teenagers’ Fund Limited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FAE79-DE21-4027-E853-1EF8D2BEDDA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TW" altLang="en-US" dirty="0"/>
              <a:t>網頁報價網頁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97046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43514D4-CF51-AAFC-2A75-44D30778D887}"/>
              </a:ext>
            </a:extLst>
          </p:cNvPr>
          <p:cNvSpPr txBox="1"/>
          <p:nvPr/>
        </p:nvSpPr>
        <p:spPr>
          <a:xfrm>
            <a:off x="428368" y="626076"/>
            <a:ext cx="21291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1a.</a:t>
            </a:r>
            <a:r>
              <a:rPr lang="zh-TW" altLang="en-US" dirty="0"/>
              <a:t>網站和框架設計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43955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CD524B-7F6A-A819-A9E8-06B0F3041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網頁 </a:t>
            </a:r>
            <a:r>
              <a:rPr lang="en-US" dirty="0"/>
              <a:t>HTML </a:t>
            </a:r>
            <a:r>
              <a:rPr lang="zh-TW" altLang="en-US" dirty="0"/>
              <a:t>構建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E2AC6D2-9D73-2315-CE08-5E4D1C7D9C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97433" y="2155568"/>
            <a:ext cx="7404815" cy="4401751"/>
          </a:xfrm>
        </p:spPr>
      </p:pic>
    </p:spTree>
    <p:extLst>
      <p:ext uri="{BB962C8B-B14F-4D97-AF65-F5344CB8AC3E}">
        <p14:creationId xmlns:p14="http://schemas.microsoft.com/office/powerpoint/2010/main" val="42465360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CE1E1F-AD7E-B6F8-E6E3-84DBD52BF0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文字說明並可以進行照片修飾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330AB69-BFA5-2C4F-9351-D34F1BAEFD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40287" y="2097903"/>
            <a:ext cx="7760849" cy="4624173"/>
          </a:xfrm>
        </p:spPr>
      </p:pic>
    </p:spTree>
    <p:extLst>
      <p:ext uri="{BB962C8B-B14F-4D97-AF65-F5344CB8AC3E}">
        <p14:creationId xmlns:p14="http://schemas.microsoft.com/office/powerpoint/2010/main" val="42671909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1529EB-0842-27BA-8DFE-DAF1D82311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超鏈接結構中創建操作環境的映射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E3847E6-9CC0-6239-11B3-2B1920E9E9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06398" y="2081427"/>
            <a:ext cx="7853998" cy="4639262"/>
          </a:xfrm>
        </p:spPr>
      </p:pic>
    </p:spTree>
    <p:extLst>
      <p:ext uri="{BB962C8B-B14F-4D97-AF65-F5344CB8AC3E}">
        <p14:creationId xmlns:p14="http://schemas.microsoft.com/office/powerpoint/2010/main" val="8196492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8664E9-CBD2-B459-7BE5-9A9B2FD658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繁體中文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EEF3054-E49E-F343-BCC8-E3ED8DF7D8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48256" y="2129818"/>
            <a:ext cx="7422063" cy="4446017"/>
          </a:xfrm>
        </p:spPr>
      </p:pic>
    </p:spTree>
    <p:extLst>
      <p:ext uri="{BB962C8B-B14F-4D97-AF65-F5344CB8AC3E}">
        <p14:creationId xmlns:p14="http://schemas.microsoft.com/office/powerpoint/2010/main" val="31983265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E8A2E8-ECE9-E9C6-928F-E1117CB87E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部署和安全性</a:t>
            </a:r>
            <a:r>
              <a:rPr lang="en-US" altLang="zh-TW" dirty="0"/>
              <a:t>(</a:t>
            </a:r>
            <a:r>
              <a:rPr lang="en-US" dirty="0"/>
              <a:t>https, </a:t>
            </a:r>
            <a:r>
              <a:rPr lang="zh-TW" altLang="en-US" dirty="0"/>
              <a:t>緩存</a:t>
            </a:r>
            <a:r>
              <a:rPr lang="en-US" altLang="zh-TW" dirty="0"/>
              <a:t>, </a:t>
            </a:r>
            <a:r>
              <a:rPr lang="en-US" dirty="0"/>
              <a:t>DDOS </a:t>
            </a:r>
            <a:r>
              <a:rPr lang="zh-TW" altLang="en-US" dirty="0"/>
              <a:t>保護</a:t>
            </a:r>
            <a:r>
              <a:rPr lang="en-US" altLang="zh-TW" dirty="0"/>
              <a:t>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D722B8-F5D2-781F-B9DC-9E8DBAC1CF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5383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9C95DD-5509-B50E-4B0D-F074D23878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支持 </a:t>
            </a:r>
            <a:r>
              <a:rPr lang="en-US" dirty="0"/>
              <a:t>IE, Safari </a:t>
            </a:r>
            <a:r>
              <a:rPr lang="zh-TW" altLang="en-US" dirty="0"/>
              <a:t>和 </a:t>
            </a:r>
            <a:r>
              <a:rPr lang="en-US" dirty="0"/>
              <a:t>Firefox, Chrome </a:t>
            </a:r>
            <a:r>
              <a:rPr lang="zh-TW" altLang="en-US" dirty="0"/>
              <a:t>或其他常用瀏覽器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068942B-B29F-CB10-645D-80A8234890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919" y="2435654"/>
            <a:ext cx="5991170" cy="3598863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02B2E84-99E3-45DB-6DAE-AA0419459D0D}"/>
              </a:ext>
            </a:extLst>
          </p:cNvPr>
          <p:cNvSpPr txBox="1"/>
          <p:nvPr/>
        </p:nvSpPr>
        <p:spPr>
          <a:xfrm>
            <a:off x="2578443" y="6034517"/>
            <a:ext cx="981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Chrome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C79F5A1-F819-1F1D-9F7E-AEDEBEAD9B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5089" y="2382053"/>
            <a:ext cx="5947902" cy="370606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4B98C75-8B83-8512-3BD4-9260ACF518B2}"/>
              </a:ext>
            </a:extLst>
          </p:cNvPr>
          <p:cNvSpPr txBox="1"/>
          <p:nvPr/>
        </p:nvSpPr>
        <p:spPr>
          <a:xfrm>
            <a:off x="8501448" y="6219183"/>
            <a:ext cx="7793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Safari</a:t>
            </a:r>
          </a:p>
        </p:txBody>
      </p:sp>
    </p:spTree>
    <p:extLst>
      <p:ext uri="{BB962C8B-B14F-4D97-AF65-F5344CB8AC3E}">
        <p14:creationId xmlns:p14="http://schemas.microsoft.com/office/powerpoint/2010/main" val="40726588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5DAE889-01DC-8F44-BB37-2EF984211E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616" y="1293342"/>
            <a:ext cx="6135315" cy="383883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800015A-F8DD-064C-7021-2C1369C32998}"/>
              </a:ext>
            </a:extLst>
          </p:cNvPr>
          <p:cNvSpPr txBox="1"/>
          <p:nvPr/>
        </p:nvSpPr>
        <p:spPr>
          <a:xfrm>
            <a:off x="2160884" y="5379992"/>
            <a:ext cx="9124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Firefox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D5B1BF8-88EE-7FCC-79FD-2102C8EB05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3449" y="1437234"/>
            <a:ext cx="5897935" cy="355104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BA40204-21AA-D228-737F-FE8DFF22DD99}"/>
              </a:ext>
            </a:extLst>
          </p:cNvPr>
          <p:cNvSpPr txBox="1"/>
          <p:nvPr/>
        </p:nvSpPr>
        <p:spPr>
          <a:xfrm>
            <a:off x="8386119" y="5236100"/>
            <a:ext cx="17235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HK" b="0" i="0" dirty="0">
                <a:effectLst/>
                <a:latin typeface="Arial" panose="020B0604020202020204" pitchFamily="34" charset="0"/>
              </a:rPr>
              <a:t>Microsoft Edge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61978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0CED69-1F0A-7CA5-DCF5-A1FE6C5E47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內容管理系統實施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3E03359-1D26-D461-7276-05FBBB8F81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98141" y="2023763"/>
            <a:ext cx="7929079" cy="4740929"/>
          </a:xfrm>
        </p:spPr>
      </p:pic>
    </p:spTree>
    <p:extLst>
      <p:ext uri="{BB962C8B-B14F-4D97-AF65-F5344CB8AC3E}">
        <p14:creationId xmlns:p14="http://schemas.microsoft.com/office/powerpoint/2010/main" val="31726742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BA440D-080B-1A28-04A4-274A8C2BBC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雲端數據庫安裝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9D289A-5B8B-36F1-C40B-51CA342479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9380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68592C-AAB1-4CC1-4B12-2580BA7696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提供系統自定義和與 </a:t>
            </a:r>
            <a:r>
              <a:rPr lang="en-US" dirty="0"/>
              <a:t>HTML </a:t>
            </a:r>
            <a:r>
              <a:rPr lang="zh-TW" altLang="en-US" dirty="0"/>
              <a:t>佈局的集成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2F6A8EF-6D5B-C74D-4DE0-E95597AE4A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20346" y="2339138"/>
            <a:ext cx="7538306" cy="4475870"/>
          </a:xfrm>
        </p:spPr>
      </p:pic>
    </p:spTree>
    <p:extLst>
      <p:ext uri="{BB962C8B-B14F-4D97-AF65-F5344CB8AC3E}">
        <p14:creationId xmlns:p14="http://schemas.microsoft.com/office/powerpoint/2010/main" val="13205145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6F08E8-BA80-8D9B-F8D4-290516446E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電子商務解決方案實施</a:t>
            </a:r>
            <a:r>
              <a:rPr lang="en-US" altLang="zh-TW" dirty="0"/>
              <a:t>(</a:t>
            </a:r>
            <a:r>
              <a:rPr lang="zh-TW" altLang="en-US" dirty="0"/>
              <a:t>標準</a:t>
            </a:r>
            <a:r>
              <a:rPr lang="en-US" altLang="zh-TW" dirty="0"/>
              <a:t>)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94C8F4F-7B4A-78C3-D4E1-AABB935C86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31313" y="2114378"/>
            <a:ext cx="7817787" cy="4521200"/>
          </a:xfrm>
        </p:spPr>
      </p:pic>
    </p:spTree>
    <p:extLst>
      <p:ext uri="{BB962C8B-B14F-4D97-AF65-F5344CB8AC3E}">
        <p14:creationId xmlns:p14="http://schemas.microsoft.com/office/powerpoint/2010/main" val="3127961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7D5A75-4D99-32C6-2589-0C1A2B9CA9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內容編輯系統和關鍵字過濾系統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894BBB0-C074-EB92-C74F-B7B200DA22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3224403"/>
            <a:ext cx="6005055" cy="3598863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7A1C027-351F-D42D-2A9F-BFF9882F2D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5912" y="1988327"/>
            <a:ext cx="6295903" cy="3742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3435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8C4835-8B07-840E-DE34-8A03680611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相片集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9764640-63BF-F035-30E1-C2E531EE88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54991" y="2188519"/>
            <a:ext cx="7290773" cy="4344086"/>
          </a:xfrm>
        </p:spPr>
      </p:pic>
    </p:spTree>
    <p:extLst>
      <p:ext uri="{BB962C8B-B14F-4D97-AF65-F5344CB8AC3E}">
        <p14:creationId xmlns:p14="http://schemas.microsoft.com/office/powerpoint/2010/main" val="33925416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01BFB-4AA7-2A45-C482-EC60CCD9F1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所有內容應可通過手機進行瀏覽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3FE83B6-2976-69EC-47E7-92E6FE4D6D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9235" y="2336800"/>
            <a:ext cx="3817505" cy="3598863"/>
          </a:xfrm>
        </p:spPr>
      </p:pic>
    </p:spTree>
    <p:extLst>
      <p:ext uri="{BB962C8B-B14F-4D97-AF65-F5344CB8AC3E}">
        <p14:creationId xmlns:p14="http://schemas.microsoft.com/office/powerpoint/2010/main" val="15542380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4C3E99-972A-5D6F-EAAB-F117AC0290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屏幕尺寸自動調教</a:t>
            </a:r>
            <a:endParaRPr lang="en-US" dirty="0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EC8B8760-6545-9F47-D465-CFFA90F077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26724" y="2336800"/>
            <a:ext cx="4710301" cy="4348743"/>
          </a:xfrm>
        </p:spPr>
      </p:pic>
    </p:spTree>
    <p:extLst>
      <p:ext uri="{BB962C8B-B14F-4D97-AF65-F5344CB8AC3E}">
        <p14:creationId xmlns:p14="http://schemas.microsoft.com/office/powerpoint/2010/main" val="28452301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E284DA6-1221-4B53-8E19-615D0C8E4BF1}"/>
              </a:ext>
            </a:extLst>
          </p:cNvPr>
          <p:cNvSpPr txBox="1"/>
          <p:nvPr/>
        </p:nvSpPr>
        <p:spPr>
          <a:xfrm>
            <a:off x="601362" y="667266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/>
              <a:t>購物車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95657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8CCD08-74ED-CB17-BFE4-797CB70EB4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產品和類別管理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10F3B41-9A76-DA34-113A-F54CFCA0F6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7906" y="2773406"/>
            <a:ext cx="6017633" cy="3598863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85EFA4A-8F46-65D7-9D30-86E121F0880C}"/>
              </a:ext>
            </a:extLst>
          </p:cNvPr>
          <p:cNvSpPr txBox="1"/>
          <p:nvPr/>
        </p:nvSpPr>
        <p:spPr>
          <a:xfrm>
            <a:off x="2650391" y="6372269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/>
              <a:t>產品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7E598CF-C84F-5D34-99A6-F182E741F0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9648" y="218071"/>
            <a:ext cx="5974446" cy="359886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C59094B-396C-FDD6-0CD5-9BDAE093AD10}"/>
              </a:ext>
            </a:extLst>
          </p:cNvPr>
          <p:cNvSpPr txBox="1"/>
          <p:nvPr/>
        </p:nvSpPr>
        <p:spPr>
          <a:xfrm>
            <a:off x="8674443" y="3917222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/>
              <a:t>類別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49607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F8DADE-5CF1-353E-0628-36BC62A82C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折價</a:t>
            </a:r>
            <a:r>
              <a:rPr lang="en-US" altLang="zh-TW" dirty="0"/>
              <a:t>, </a:t>
            </a:r>
            <a:r>
              <a:rPr lang="zh-TW" altLang="en-US" dirty="0"/>
              <a:t>相關產品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027C61A-B0F4-B89B-D00F-2031970664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1748" y="2567460"/>
            <a:ext cx="5984252" cy="3598863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D4F8D4E-69FF-66BF-F482-D808EFF7DDA2}"/>
              </a:ext>
            </a:extLst>
          </p:cNvPr>
          <p:cNvSpPr txBox="1"/>
          <p:nvPr/>
        </p:nvSpPr>
        <p:spPr>
          <a:xfrm>
            <a:off x="2207741" y="6166323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/>
              <a:t>折價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FABD65C-6433-2C71-375A-5E87E4AC21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8233" y="2567460"/>
            <a:ext cx="6033019" cy="359886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2A59E8A-FBD3-1EED-E286-988C441291AA}"/>
              </a:ext>
            </a:extLst>
          </p:cNvPr>
          <p:cNvSpPr txBox="1"/>
          <p:nvPr/>
        </p:nvSpPr>
        <p:spPr>
          <a:xfrm>
            <a:off x="8427307" y="6215366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/>
              <a:t>相關產品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05443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7487E-1C28-B090-5CEA-53F958260E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訂單管理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CE87F1C-BCCD-AECB-60AF-64EDEA8F6F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65190" y="2056714"/>
            <a:ext cx="7723133" cy="4617790"/>
          </a:xfrm>
        </p:spPr>
      </p:pic>
    </p:spTree>
    <p:extLst>
      <p:ext uri="{BB962C8B-B14F-4D97-AF65-F5344CB8AC3E}">
        <p14:creationId xmlns:p14="http://schemas.microsoft.com/office/powerpoint/2010/main" val="40182069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38B229-1DC0-4687-449E-781A2B1B1F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標籤管理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A02F372-8013-678E-EEFC-7C3B80EEA6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78524" y="1834166"/>
            <a:ext cx="6875702" cy="4111097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CF8DD12-AFFC-8F4B-2D27-6D596D232420}"/>
              </a:ext>
            </a:extLst>
          </p:cNvPr>
          <p:cNvSpPr txBox="1"/>
          <p:nvPr/>
        </p:nvSpPr>
        <p:spPr>
          <a:xfrm>
            <a:off x="2729533" y="6104772"/>
            <a:ext cx="67329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/>
              <a:t>讓管理處可以對商品進行歸類</a:t>
            </a:r>
            <a:r>
              <a:rPr lang="en-US" altLang="zh-TW" dirty="0"/>
              <a:t>,</a:t>
            </a:r>
            <a:r>
              <a:rPr lang="zh-TW" altLang="en-US" dirty="0"/>
              <a:t>方便客戶通過標籤來找到其他相關</a:t>
            </a:r>
          </a:p>
          <a:p>
            <a:r>
              <a:rPr lang="zh-TW" altLang="en-US" dirty="0"/>
              <a:t>商品</a:t>
            </a:r>
            <a:r>
              <a:rPr lang="en-US" altLang="zh-TW" dirty="0"/>
              <a:t>,</a:t>
            </a:r>
            <a:r>
              <a:rPr lang="zh-TW" altLang="en-US" dirty="0"/>
              <a:t>提高網站內鏈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79523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61649-C381-48A7-1FFD-1575CB3995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訂單追蹤功能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8AF6BA9-0441-2CD5-664C-0D4FE55691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4227" y="2319767"/>
            <a:ext cx="7319479" cy="4376439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32BBCF3-BA4C-56E4-2E88-74ADFAFC1F8C}"/>
              </a:ext>
            </a:extLst>
          </p:cNvPr>
          <p:cNvSpPr txBox="1"/>
          <p:nvPr/>
        </p:nvSpPr>
        <p:spPr>
          <a:xfrm>
            <a:off x="7883611" y="3861655"/>
            <a:ext cx="40479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/>
              <a:t>待發貨訂單</a:t>
            </a:r>
            <a:r>
              <a:rPr lang="en-US" altLang="zh-TW" dirty="0"/>
              <a:t>,</a:t>
            </a:r>
            <a:r>
              <a:rPr lang="zh-TW" altLang="en-US" dirty="0"/>
              <a:t>未確認訂單</a:t>
            </a:r>
            <a:r>
              <a:rPr lang="en-US" altLang="zh-TW" dirty="0"/>
              <a:t>,</a:t>
            </a:r>
            <a:r>
              <a:rPr lang="zh-TW" altLang="en-US" dirty="0"/>
              <a:t>已成交訂單數</a:t>
            </a:r>
          </a:p>
          <a:p>
            <a:r>
              <a:rPr lang="zh-TW" altLang="en-US" dirty="0"/>
              <a:t>待付款訂單</a:t>
            </a:r>
            <a:r>
              <a:rPr lang="en-US" altLang="zh-TW" dirty="0"/>
              <a:t>,</a:t>
            </a:r>
            <a:r>
              <a:rPr lang="zh-TW" altLang="en-US" dirty="0"/>
              <a:t>新缺貨登記</a:t>
            </a:r>
            <a:r>
              <a:rPr lang="en-US" altLang="zh-TW" dirty="0"/>
              <a:t>,</a:t>
            </a:r>
            <a:r>
              <a:rPr lang="zh-TW" altLang="en-US" dirty="0"/>
              <a:t>客戶退款申請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8312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FD3950-B60B-7599-EDB6-9BEA0422B7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預約系統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E69543F-9458-B789-3B7F-F9507920DC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1748" y="2864022"/>
            <a:ext cx="5984252" cy="3598863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0ADD490-1FE4-B877-6B65-C33F9B4195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2615" y="237983"/>
            <a:ext cx="5704893" cy="340708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94A4745-F382-2D9D-AB98-23215A2FA5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54594" y="2991628"/>
            <a:ext cx="6181279" cy="3717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4014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C16D7E1-2BF1-AD7C-901A-23A46006BB67}"/>
              </a:ext>
            </a:extLst>
          </p:cNvPr>
          <p:cNvSpPr txBox="1"/>
          <p:nvPr/>
        </p:nvSpPr>
        <p:spPr>
          <a:xfrm>
            <a:off x="609600" y="494270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/>
              <a:t>會員登入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63026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833004-A46A-517B-AA5C-9366C7F87D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連接 </a:t>
            </a:r>
            <a:r>
              <a:rPr lang="en-US" dirty="0"/>
              <a:t>Facebook/IG (</a:t>
            </a:r>
            <a:r>
              <a:rPr lang="zh-TW" altLang="en-US" dirty="0"/>
              <a:t>如適用</a:t>
            </a:r>
            <a:r>
              <a:rPr lang="en-US" altLang="zh-TW" dirty="0"/>
              <a:t>)</a:t>
            </a:r>
            <a:endParaRPr lang="en-US" dirty="0"/>
          </a:p>
        </p:txBody>
      </p:sp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76261B97-D380-714B-9805-31953A894E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924" y="2185087"/>
            <a:ext cx="5943076" cy="3598863"/>
          </a:xfr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C3F4322-D423-075A-730B-739AF6E977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7421" y="2174790"/>
            <a:ext cx="6167155" cy="3734554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0C3019E5-CA5C-E38C-8026-0D3C15E94B44}"/>
              </a:ext>
            </a:extLst>
          </p:cNvPr>
          <p:cNvSpPr txBox="1"/>
          <p:nvPr/>
        </p:nvSpPr>
        <p:spPr>
          <a:xfrm>
            <a:off x="4201297" y="6260265"/>
            <a:ext cx="2339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/>
              <a:t>會員登入</a:t>
            </a:r>
            <a:r>
              <a:rPr lang="en-US" altLang="zh-TW" dirty="0"/>
              <a:t>, </a:t>
            </a:r>
            <a:r>
              <a:rPr lang="zh-TW" altLang="en-US" dirty="0"/>
              <a:t>電郵</a:t>
            </a:r>
            <a:r>
              <a:rPr lang="en-US" altLang="zh-TW" dirty="0"/>
              <a:t>, </a:t>
            </a:r>
            <a:r>
              <a:rPr lang="zh-TW" altLang="en-US" dirty="0"/>
              <a:t>電話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12454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845CA43-9D6A-87F4-7314-78E07F25997B}"/>
              </a:ext>
            </a:extLst>
          </p:cNvPr>
          <p:cNvSpPr txBox="1"/>
          <p:nvPr/>
        </p:nvSpPr>
        <p:spPr>
          <a:xfrm>
            <a:off x="535459" y="568411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/>
              <a:t>網頁後台管理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152341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E55C24-BF2F-6426-1EE4-1AC5D03778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內容管理系統</a:t>
            </a:r>
            <a:endParaRPr lang="en-US" dirty="0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0AFFBB82-1D24-BD81-5D7C-902DC24DD1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78486" y="2336800"/>
            <a:ext cx="6019004" cy="3598863"/>
          </a:xfrm>
        </p:spPr>
      </p:pic>
    </p:spTree>
    <p:extLst>
      <p:ext uri="{BB962C8B-B14F-4D97-AF65-F5344CB8AC3E}">
        <p14:creationId xmlns:p14="http://schemas.microsoft.com/office/powerpoint/2010/main" val="15567613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69A7E-0850-1621-6A42-C2C7AD19C0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安全登錄控制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F2762A2-1A54-632B-6F58-6509CA3FDB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34531" y="2180282"/>
            <a:ext cx="7554884" cy="4522438"/>
          </a:xfrm>
        </p:spPr>
      </p:pic>
    </p:spTree>
    <p:extLst>
      <p:ext uri="{BB962C8B-B14F-4D97-AF65-F5344CB8AC3E}">
        <p14:creationId xmlns:p14="http://schemas.microsoft.com/office/powerpoint/2010/main" val="223447491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8F89DD-6B30-5227-2D50-5E789A658A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基本網站頁面配置產品管理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4C33C85-2170-52C3-6DEE-66F16A72BC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74574" y="2097902"/>
            <a:ext cx="7670214" cy="4591476"/>
          </a:xfrm>
        </p:spPr>
      </p:pic>
    </p:spTree>
    <p:extLst>
      <p:ext uri="{BB962C8B-B14F-4D97-AF65-F5344CB8AC3E}">
        <p14:creationId xmlns:p14="http://schemas.microsoft.com/office/powerpoint/2010/main" val="124146656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B03D81-012A-BD9B-94FF-5574FB66D3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會員管理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2C75222-41D5-C562-ACAA-EA71BC6842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33384" y="2172043"/>
            <a:ext cx="7495032" cy="4502225"/>
          </a:xfrm>
        </p:spPr>
      </p:pic>
    </p:spTree>
    <p:extLst>
      <p:ext uri="{BB962C8B-B14F-4D97-AF65-F5344CB8AC3E}">
        <p14:creationId xmlns:p14="http://schemas.microsoft.com/office/powerpoint/2010/main" val="17093413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9A27A9-D1F7-CF9A-C0AC-C4DBC89C73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SEO </a:t>
            </a:r>
            <a:r>
              <a:rPr lang="zh-TW" altLang="en-US" dirty="0"/>
              <a:t>設定</a:t>
            </a:r>
            <a:r>
              <a:rPr lang="en-US" altLang="zh-TW" dirty="0"/>
              <a:t>(</a:t>
            </a:r>
            <a:r>
              <a:rPr lang="zh-TW" altLang="en-US" dirty="0"/>
              <a:t>包括元描述</a:t>
            </a:r>
            <a:r>
              <a:rPr lang="en-US" altLang="zh-TW" dirty="0"/>
              <a:t>)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32A2399-CF44-E9B9-AAEE-435C738F69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0222" y="2756930"/>
            <a:ext cx="6040049" cy="3598863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846997D-F318-B9CE-83A9-BE7E713631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2347" y="1654991"/>
            <a:ext cx="5961662" cy="3548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59764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3AA94C-1DEB-404F-5C24-FA8342299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支付閘道管理</a:t>
            </a:r>
            <a:r>
              <a:rPr lang="en-US" altLang="zh-TW" dirty="0"/>
              <a:t> (</a:t>
            </a:r>
            <a:r>
              <a:rPr lang="zh-TW" altLang="en-US" dirty="0"/>
              <a:t>簽證</a:t>
            </a:r>
            <a:r>
              <a:rPr lang="en-US" altLang="zh-TW" dirty="0"/>
              <a:t>/</a:t>
            </a:r>
            <a:r>
              <a:rPr lang="zh-TW" altLang="en-US" dirty="0"/>
              <a:t>碩士</a:t>
            </a:r>
            <a:r>
              <a:rPr lang="en-US" altLang="zh-TW" dirty="0"/>
              <a:t>)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F5A69E6-EBC5-4642-4055-883D4235FB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98159" y="2023762"/>
            <a:ext cx="7794223" cy="4696102"/>
          </a:xfrm>
        </p:spPr>
      </p:pic>
    </p:spTree>
    <p:extLst>
      <p:ext uri="{BB962C8B-B14F-4D97-AF65-F5344CB8AC3E}">
        <p14:creationId xmlns:p14="http://schemas.microsoft.com/office/powerpoint/2010/main" val="131641112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9E0F4E-CD36-2C75-032C-D0A83FD1D1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許可權設置</a:t>
            </a:r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E58591C6-6EA5-4502-6E76-E37A5F5A83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92196" y="2180281"/>
            <a:ext cx="7405800" cy="4446568"/>
          </a:xfrm>
        </p:spPr>
      </p:pic>
    </p:spTree>
    <p:extLst>
      <p:ext uri="{BB962C8B-B14F-4D97-AF65-F5344CB8AC3E}">
        <p14:creationId xmlns:p14="http://schemas.microsoft.com/office/powerpoint/2010/main" val="106473416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E2AEBB-A621-CF65-AE62-872B9F6677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網站統計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34D472F-07D3-C474-3A47-B9F6985A0A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89903" y="2122616"/>
            <a:ext cx="7494758" cy="4465627"/>
          </a:xfrm>
        </p:spPr>
      </p:pic>
    </p:spTree>
    <p:extLst>
      <p:ext uri="{BB962C8B-B14F-4D97-AF65-F5344CB8AC3E}">
        <p14:creationId xmlns:p14="http://schemas.microsoft.com/office/powerpoint/2010/main" val="11261117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848CDB-006B-7F08-81C0-5BB100130B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設置產品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94DCB6B-5514-7806-EF6B-1E06D3AB7F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99298" y="2089665"/>
            <a:ext cx="7833912" cy="4681838"/>
          </a:xfrm>
        </p:spPr>
      </p:pic>
    </p:spTree>
    <p:extLst>
      <p:ext uri="{BB962C8B-B14F-4D97-AF65-F5344CB8AC3E}">
        <p14:creationId xmlns:p14="http://schemas.microsoft.com/office/powerpoint/2010/main" val="309876978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829C43-A9AF-FA53-0AFA-E399B07FD9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添加</a:t>
            </a:r>
            <a:r>
              <a:rPr lang="en-US" altLang="zh-TW" dirty="0"/>
              <a:t>/</a:t>
            </a:r>
            <a:r>
              <a:rPr lang="zh-TW" altLang="en-US" dirty="0"/>
              <a:t>編輯</a:t>
            </a:r>
            <a:r>
              <a:rPr lang="en-US" altLang="zh-TW" dirty="0"/>
              <a:t>/</a:t>
            </a:r>
            <a:r>
              <a:rPr lang="zh-TW" altLang="en-US" dirty="0"/>
              <a:t>刪除</a:t>
            </a:r>
            <a:r>
              <a:rPr lang="en-US" altLang="zh-TW" dirty="0"/>
              <a:t>/</a:t>
            </a:r>
            <a:r>
              <a:rPr lang="zh-TW" altLang="en-US" dirty="0"/>
              <a:t>列表項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AE12F57-4F47-4B2C-2F76-CA7362D886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80941" y="2155568"/>
            <a:ext cx="7641464" cy="4521200"/>
          </a:xfrm>
        </p:spPr>
      </p:pic>
    </p:spTree>
    <p:extLst>
      <p:ext uri="{BB962C8B-B14F-4D97-AF65-F5344CB8AC3E}">
        <p14:creationId xmlns:p14="http://schemas.microsoft.com/office/powerpoint/2010/main" val="158660088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533DE3-CC38-2CD0-BACA-EC8F45BC46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圖片上傳功能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B37913C-B197-EBDF-B3EC-32747AF86F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09816" y="2180281"/>
            <a:ext cx="7485499" cy="4486101"/>
          </a:xfrm>
        </p:spPr>
      </p:pic>
    </p:spTree>
    <p:extLst>
      <p:ext uri="{BB962C8B-B14F-4D97-AF65-F5344CB8AC3E}">
        <p14:creationId xmlns:p14="http://schemas.microsoft.com/office/powerpoint/2010/main" val="102219528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44FAF9-0979-3284-AF0F-1000D8D27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電子郵件通知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0BBDBE3-D989-5BE6-905E-9A58F0E8A8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80519" y="2033838"/>
            <a:ext cx="7982005" cy="4767031"/>
          </a:xfrm>
        </p:spPr>
      </p:pic>
    </p:spTree>
    <p:extLst>
      <p:ext uri="{BB962C8B-B14F-4D97-AF65-F5344CB8AC3E}">
        <p14:creationId xmlns:p14="http://schemas.microsoft.com/office/powerpoint/2010/main" val="272334965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12811E-EC31-8DCE-FCB4-057E8E952B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特色產品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A3F1759-5191-4A27-F1DA-A67AFB5768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70918" y="2188519"/>
            <a:ext cx="7632472" cy="4526480"/>
          </a:xfrm>
        </p:spPr>
      </p:pic>
    </p:spTree>
    <p:extLst>
      <p:ext uri="{BB962C8B-B14F-4D97-AF65-F5344CB8AC3E}">
        <p14:creationId xmlns:p14="http://schemas.microsoft.com/office/powerpoint/2010/main" val="128236229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6DCA9A-0B14-A9B0-AC01-8FF7BD6A9B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社交媒體分享按鈕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88EC2CA-AFCC-4263-314C-37EF1CA58C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21226" y="2007287"/>
            <a:ext cx="7968236" cy="4747741"/>
          </a:xfrm>
        </p:spPr>
      </p:pic>
    </p:spTree>
    <p:extLst>
      <p:ext uri="{BB962C8B-B14F-4D97-AF65-F5344CB8AC3E}">
        <p14:creationId xmlns:p14="http://schemas.microsoft.com/office/powerpoint/2010/main" val="367822175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D69B31-4997-DEB6-86A6-EF38421512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客戶評論會員系統</a:t>
            </a:r>
            <a:endParaRPr lang="en-US" dirty="0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DA7EE1FC-E988-CA76-B7CF-B6D7B07F4C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8417" y="2822947"/>
            <a:ext cx="6585660" cy="3923956"/>
          </a:xfr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432174C-E657-9F9B-0F52-819AF20F83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1144" y="753228"/>
            <a:ext cx="6774380" cy="4031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67785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6C67B6-4B1C-6E0E-7C6F-2EFD5ED90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安全登入控制</a:t>
            </a:r>
            <a:r>
              <a:rPr lang="en-US" altLang="zh-TW" dirty="0"/>
              <a:t>(</a:t>
            </a:r>
            <a:r>
              <a:rPr lang="zh-TW" altLang="en-US" dirty="0"/>
              <a:t>密碼加密</a:t>
            </a:r>
            <a:r>
              <a:rPr lang="en-US" altLang="zh-TW" dirty="0"/>
              <a:t>)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F4569FC-BD84-D1D9-289A-86A64B82DB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68576" y="2114379"/>
            <a:ext cx="7556337" cy="4521200"/>
          </a:xfrm>
        </p:spPr>
      </p:pic>
    </p:spTree>
    <p:extLst>
      <p:ext uri="{BB962C8B-B14F-4D97-AF65-F5344CB8AC3E}">
        <p14:creationId xmlns:p14="http://schemas.microsoft.com/office/powerpoint/2010/main" val="159910384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B26FEA-4CD0-EF16-F545-78B692F96A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忘記密碼功能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3746EB3-561C-E1F7-F88D-5D730C9098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11479" y="2188519"/>
            <a:ext cx="7335709" cy="4368800"/>
          </a:xfrm>
        </p:spPr>
      </p:pic>
    </p:spTree>
    <p:extLst>
      <p:ext uri="{BB962C8B-B14F-4D97-AF65-F5344CB8AC3E}">
        <p14:creationId xmlns:p14="http://schemas.microsoft.com/office/powerpoint/2010/main" val="210598686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15420C-35E3-EE54-BC7C-65EC209F7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基本配置檔設置</a:t>
            </a:r>
            <a:r>
              <a:rPr lang="en-US" altLang="zh-TW" dirty="0"/>
              <a:t>/</a:t>
            </a:r>
            <a:r>
              <a:rPr lang="zh-TW" altLang="en-US" dirty="0"/>
              <a:t>儀錶板訂單歷史記錄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BD77388-A436-1EE6-AEF6-D43AB2E97B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67906" y="2139092"/>
            <a:ext cx="7669790" cy="4591222"/>
          </a:xfrm>
        </p:spPr>
      </p:pic>
    </p:spTree>
    <p:extLst>
      <p:ext uri="{BB962C8B-B14F-4D97-AF65-F5344CB8AC3E}">
        <p14:creationId xmlns:p14="http://schemas.microsoft.com/office/powerpoint/2010/main" val="347591223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44A306A-9E13-D2BE-71DA-4031DFF9069F}"/>
              </a:ext>
            </a:extLst>
          </p:cNvPr>
          <p:cNvSpPr txBox="1"/>
          <p:nvPr/>
        </p:nvSpPr>
        <p:spPr>
          <a:xfrm>
            <a:off x="955589" y="914400"/>
            <a:ext cx="6206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CRM</a:t>
            </a:r>
          </a:p>
        </p:txBody>
      </p:sp>
    </p:spTree>
    <p:extLst>
      <p:ext uri="{BB962C8B-B14F-4D97-AF65-F5344CB8AC3E}">
        <p14:creationId xmlns:p14="http://schemas.microsoft.com/office/powerpoint/2010/main" val="290522363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BF5AB8-CCA9-B762-2766-55C9DC884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會員登入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78E4373-A082-DB40-8336-644227D5EC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47756" y="2064952"/>
            <a:ext cx="7271139" cy="4418227"/>
          </a:xfrm>
        </p:spPr>
      </p:pic>
    </p:spTree>
    <p:extLst>
      <p:ext uri="{BB962C8B-B14F-4D97-AF65-F5344CB8AC3E}">
        <p14:creationId xmlns:p14="http://schemas.microsoft.com/office/powerpoint/2010/main" val="379004251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82032C-5502-5A84-E025-F28C8AE652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查看會員檔案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431C6F8-27EB-0310-344A-2F428BE525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43915" y="2336800"/>
            <a:ext cx="7267622" cy="4325245"/>
          </a:xfrm>
        </p:spPr>
      </p:pic>
    </p:spTree>
    <p:extLst>
      <p:ext uri="{BB962C8B-B14F-4D97-AF65-F5344CB8AC3E}">
        <p14:creationId xmlns:p14="http://schemas.microsoft.com/office/powerpoint/2010/main" val="429494095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1B5698-44EB-C0F4-181A-C1437D1296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查看會員歷史記錄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9F8BFD2-696C-E4A1-89F0-D035244033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1051" y="2108887"/>
            <a:ext cx="7772400" cy="4625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58179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1A6401-B345-E694-8297-78ABC0DB11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電郵範本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00F51CD-F90F-8E75-7438-80C141EA15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65686" y="2221470"/>
            <a:ext cx="7349383" cy="4368800"/>
          </a:xfrm>
        </p:spPr>
      </p:pic>
    </p:spTree>
    <p:extLst>
      <p:ext uri="{BB962C8B-B14F-4D97-AF65-F5344CB8AC3E}">
        <p14:creationId xmlns:p14="http://schemas.microsoft.com/office/powerpoint/2010/main" val="88039001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C9E5B8-928F-9808-8C50-4512E3B531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電郵記錄</a:t>
            </a:r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D33C0966-7C43-495A-1273-FCD49B901B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89814" y="2707503"/>
            <a:ext cx="6033018" cy="3598863"/>
          </a:xfr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025C7A2-2DD8-15CC-75FE-368DA607F0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4564" y="2183026"/>
            <a:ext cx="1951891" cy="4230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62504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96F7E1-D54B-25F1-6695-1B19CDF865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客戶查詢</a:t>
            </a:r>
            <a:endParaRPr lang="en-US" dirty="0"/>
          </a:p>
        </p:txBody>
      </p:sp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6E8558E7-2BF1-098F-33AF-70D54E2044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74888" y="2336800"/>
            <a:ext cx="6026199" cy="3598863"/>
          </a:xfrm>
        </p:spPr>
      </p:pic>
    </p:spTree>
    <p:extLst>
      <p:ext uri="{BB962C8B-B14F-4D97-AF65-F5344CB8AC3E}">
        <p14:creationId xmlns:p14="http://schemas.microsoft.com/office/powerpoint/2010/main" val="325253886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361D8C-8DB8-B871-B719-026626DB4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客戶跟進活動表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7D642BC-E45B-8DF6-B474-B73E400E71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49367" y="2328562"/>
            <a:ext cx="7130456" cy="4228757"/>
          </a:xfrm>
        </p:spPr>
      </p:pic>
    </p:spTree>
    <p:extLst>
      <p:ext uri="{BB962C8B-B14F-4D97-AF65-F5344CB8AC3E}">
        <p14:creationId xmlns:p14="http://schemas.microsoft.com/office/powerpoint/2010/main" val="253380004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121ABB5-FAA2-CA4E-FBB2-624C4FC948D2}"/>
              </a:ext>
            </a:extLst>
          </p:cNvPr>
          <p:cNvSpPr txBox="1"/>
          <p:nvPr/>
        </p:nvSpPr>
        <p:spPr>
          <a:xfrm>
            <a:off x="453081" y="502508"/>
            <a:ext cx="14430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2b.</a:t>
            </a:r>
            <a:r>
              <a:rPr lang="zh-TW" altLang="en-US" dirty="0"/>
              <a:t>訂單管理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867275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5A7273-FED6-A78B-4D8D-65F453E29F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建立</a:t>
            </a:r>
            <a:r>
              <a:rPr lang="en-US" altLang="zh-TW" dirty="0"/>
              <a:t>/</a:t>
            </a:r>
            <a:r>
              <a:rPr lang="zh-TW" altLang="en-US" dirty="0"/>
              <a:t>修改</a:t>
            </a:r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72401AE7-C38F-310E-CE42-9310699D14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979" y="2262659"/>
            <a:ext cx="6012021" cy="3598863"/>
          </a:xfr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171E27C-EE90-70EB-1D68-22BBDC9D96CA}"/>
              </a:ext>
            </a:extLst>
          </p:cNvPr>
          <p:cNvSpPr txBox="1"/>
          <p:nvPr/>
        </p:nvSpPr>
        <p:spPr>
          <a:xfrm>
            <a:off x="1359243" y="6163614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/>
              <a:t>訂單資料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5CF7EAD-6874-DB18-F053-65F0928D731F}"/>
              </a:ext>
            </a:extLst>
          </p:cNvPr>
          <p:cNvSpPr txBox="1"/>
          <p:nvPr/>
        </p:nvSpPr>
        <p:spPr>
          <a:xfrm>
            <a:off x="8155459" y="6293708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/>
              <a:t>訂單內容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8DF8F4E-613D-581E-6820-E49ED2E5CE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0184" y="841248"/>
            <a:ext cx="7001816" cy="4182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55574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CA092D9-D198-A718-805F-60D7F21F7F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2885" y="914400"/>
            <a:ext cx="7772400" cy="462026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53ACFCB-A3ED-56A7-4664-8563E0303BFB}"/>
              </a:ext>
            </a:extLst>
          </p:cNvPr>
          <p:cNvSpPr txBox="1"/>
          <p:nvPr/>
        </p:nvSpPr>
        <p:spPr>
          <a:xfrm>
            <a:off x="4809744" y="5943600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/>
              <a:t>訂單進度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414430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Berlin</Template>
  <TotalTime>361</TotalTime>
  <Words>315</Words>
  <Application>Microsoft Macintosh PowerPoint</Application>
  <PresentationFormat>Widescreen</PresentationFormat>
  <Paragraphs>71</Paragraphs>
  <Slides>56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59" baseType="lpstr">
      <vt:lpstr>Arial</vt:lpstr>
      <vt:lpstr>Trebuchet MS</vt:lpstr>
      <vt:lpstr>Berlin</vt:lpstr>
      <vt:lpstr>Hongkong Children And Teenagers’ Fund Limited</vt:lpstr>
      <vt:lpstr>PowerPoint Presentation</vt:lpstr>
      <vt:lpstr>網頁 HTML 構建</vt:lpstr>
      <vt:lpstr>文字說明並可以進行照片修飾</vt:lpstr>
      <vt:lpstr>超鏈接結構中創建操作環境的映射</vt:lpstr>
      <vt:lpstr>繁體中文</vt:lpstr>
      <vt:lpstr>部署和安全性(https, 緩存, DDOS 保護)</vt:lpstr>
      <vt:lpstr>支持 IE, Safari 和 Firefox, Chrome 或其他常用瀏覽器</vt:lpstr>
      <vt:lpstr>PowerPoint Presentation</vt:lpstr>
      <vt:lpstr>內容管理系統實施</vt:lpstr>
      <vt:lpstr>雲端數據庫安裝</vt:lpstr>
      <vt:lpstr>提供系統自定義和與 HTML 佈局的集成</vt:lpstr>
      <vt:lpstr>電子商務解決方案實施(標準)</vt:lpstr>
      <vt:lpstr>內容編輯系統和關鍵字過濾系統</vt:lpstr>
      <vt:lpstr>相片集</vt:lpstr>
      <vt:lpstr>所有內容應可通過手機進行瀏覽</vt:lpstr>
      <vt:lpstr>屏幕尺寸自動調教</vt:lpstr>
      <vt:lpstr>PowerPoint Presentation</vt:lpstr>
      <vt:lpstr>產品和類別管理</vt:lpstr>
      <vt:lpstr>折價, 相關產品</vt:lpstr>
      <vt:lpstr>訂單管理</vt:lpstr>
      <vt:lpstr>標籤管理</vt:lpstr>
      <vt:lpstr>訂單追蹤功能</vt:lpstr>
      <vt:lpstr>預約系統</vt:lpstr>
      <vt:lpstr>PowerPoint Presentation</vt:lpstr>
      <vt:lpstr>連接 Facebook/IG (如適用)</vt:lpstr>
      <vt:lpstr>PowerPoint Presentation</vt:lpstr>
      <vt:lpstr>內容管理系統</vt:lpstr>
      <vt:lpstr>安全登錄控制</vt:lpstr>
      <vt:lpstr>基本網站頁面配置產品管理</vt:lpstr>
      <vt:lpstr>會員管理</vt:lpstr>
      <vt:lpstr>SEO 設定(包括元描述)</vt:lpstr>
      <vt:lpstr>支付閘道管理 (簽證/碩士)</vt:lpstr>
      <vt:lpstr>許可權設置</vt:lpstr>
      <vt:lpstr>網站統計</vt:lpstr>
      <vt:lpstr>設置產品</vt:lpstr>
      <vt:lpstr>添加/編輯/刪除/列表項</vt:lpstr>
      <vt:lpstr>圖片上傳功能</vt:lpstr>
      <vt:lpstr>電子郵件通知</vt:lpstr>
      <vt:lpstr>特色產品</vt:lpstr>
      <vt:lpstr>社交媒體分享按鈕</vt:lpstr>
      <vt:lpstr>客戶評論會員系統</vt:lpstr>
      <vt:lpstr>安全登入控制(密碼加密)</vt:lpstr>
      <vt:lpstr>忘記密碼功能</vt:lpstr>
      <vt:lpstr>基本配置檔設置/儀錶板訂單歷史記錄</vt:lpstr>
      <vt:lpstr>PowerPoint Presentation</vt:lpstr>
      <vt:lpstr>會員登入</vt:lpstr>
      <vt:lpstr>查看會員檔案</vt:lpstr>
      <vt:lpstr>查看會員歷史記錄</vt:lpstr>
      <vt:lpstr>電郵範本</vt:lpstr>
      <vt:lpstr>電郵記錄</vt:lpstr>
      <vt:lpstr>客戶查詢</vt:lpstr>
      <vt:lpstr>客戶跟進活動表</vt:lpstr>
      <vt:lpstr>PowerPoint Presentation</vt:lpstr>
      <vt:lpstr>建立/修改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Hongkong Children And Teenagers’ Fund Limited</dc:title>
  <dc:creator>Wilson cheung</dc:creator>
  <cp:lastModifiedBy>Wilson cheung</cp:lastModifiedBy>
  <cp:revision>6</cp:revision>
  <dcterms:created xsi:type="dcterms:W3CDTF">2024-11-27T05:18:06Z</dcterms:created>
  <dcterms:modified xsi:type="dcterms:W3CDTF">2024-11-27T11:19:31Z</dcterms:modified>
</cp:coreProperties>
</file>